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7315200" cy="9601200"/>
  <p:notesSz cx="7315200" cy="96012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9" roundtripDataSignature="AMtx7mi8l/TWyGXlk6ZA7L8QadCEU5cIy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8B8EEAB-00A8-436C-8770-A2774690D8F3}">
  <a:tblStyle styleId="{B8B8EEAB-00A8-436C-8770-A2774690D8F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77" d="100"/>
          <a:sy n="177" d="100"/>
        </p:scale>
        <p:origin x="732" y="168"/>
      </p:cViewPr>
      <p:guideLst>
        <p:guide orient="horz" pos="3024"/>
        <p:guide pos="230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4" Type="http://schemas.openxmlformats.org/officeDocument/2006/relationships/notesMaster" Target="notesMasters/notesMaster1.xml"/><Relationship Id="rId9" Type="http://customschemas.google.com/relationships/presentationmetadata" Target="metadata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25" tIns="48300" rIns="96625" bIns="483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25" tIns="48300" rIns="96625" bIns="483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2286000" y="719138"/>
            <a:ext cx="27432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25" tIns="48300" rIns="96625" bIns="48300" anchor="t" anchorCtr="0">
            <a:normAutofit/>
          </a:bodyPr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25" tIns="48300" rIns="96625" bIns="483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25" tIns="48300" rIns="96625" bIns="483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ea05a83ed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719138"/>
            <a:ext cx="27432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86" name="Google Shape;86;gea05a83edd_0_0:notes"/>
          <p:cNvSpPr txBox="1">
            <a:spLocks noGrp="1"/>
          </p:cNvSpPr>
          <p:nvPr>
            <p:ph type="body" idx="1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25" tIns="48300" rIns="96625" bIns="483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gea05a83edd_0_0:notes"/>
          <p:cNvSpPr txBox="1">
            <a:spLocks noGrp="1"/>
          </p:cNvSpPr>
          <p:nvPr>
            <p:ph type="sldNum" idx="12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25" tIns="48300" rIns="96625" bIns="483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719138"/>
            <a:ext cx="27432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93" name="Google Shape;93;p1:notes"/>
          <p:cNvSpPr txBox="1">
            <a:spLocks noGrp="1"/>
          </p:cNvSpPr>
          <p:nvPr>
            <p:ph type="body" idx="1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25" tIns="48300" rIns="96625" bIns="483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:notes"/>
          <p:cNvSpPr txBox="1">
            <a:spLocks noGrp="1"/>
          </p:cNvSpPr>
          <p:nvPr>
            <p:ph type="sldNum" idx="12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25" tIns="48300" rIns="96625" bIns="483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dt" idx="10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ftr" idx="11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2"/>
          <p:cNvSpPr txBox="1">
            <a:spLocks noGrp="1"/>
          </p:cNvSpPr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2"/>
          <p:cNvSpPr txBox="1">
            <a:spLocks noGrp="1"/>
          </p:cNvSpPr>
          <p:nvPr>
            <p:ph type="body" idx="1"/>
          </p:nvPr>
        </p:nvSpPr>
        <p:spPr>
          <a:xfrm rot="5400000">
            <a:off x="489744" y="2115344"/>
            <a:ext cx="6335712" cy="6584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75" name="Google Shape;75;p12"/>
          <p:cNvSpPr txBox="1">
            <a:spLocks noGrp="1"/>
          </p:cNvSpPr>
          <p:nvPr>
            <p:ph type="dt" idx="10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ftr" idx="11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sldNum" idx="12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3"/>
          <p:cNvSpPr txBox="1">
            <a:spLocks noGrp="1"/>
          </p:cNvSpPr>
          <p:nvPr>
            <p:ph type="title"/>
          </p:nvPr>
        </p:nvSpPr>
        <p:spPr>
          <a:xfrm rot="5400000">
            <a:off x="2032000" y="3657600"/>
            <a:ext cx="8189912" cy="164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body" idx="1"/>
          </p:nvPr>
        </p:nvSpPr>
        <p:spPr>
          <a:xfrm rot="5400000">
            <a:off x="-1336675" y="2087563"/>
            <a:ext cx="8189912" cy="4786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dt" idx="10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ftr" idx="11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sldNum" idx="12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lvl="0" algn="ctr"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/>
            </a:lvl1pPr>
            <a:lvl2pPr lvl="1" algn="ct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/>
            </a:lvl2pPr>
            <a:lvl3pPr lvl="2" algn="ctr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/>
            </a:lvl3pPr>
            <a:lvl4pPr lvl="3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4pPr>
            <a:lvl5pPr lvl="4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5pPr>
            <a:lvl6pPr lvl="5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6pPr>
            <a:lvl7pPr lvl="6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7pPr>
            <a:lvl8pPr lvl="7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8pPr>
            <a:lvl9pPr lvl="8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dt" idx="10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ftr" idx="11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dt" idx="10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ftr" idx="11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cap="none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b" anchorCtr="0">
            <a:no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dt" idx="10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ftr" idx="11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sldNum" idx="12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365125" y="2239963"/>
            <a:ext cx="3216275" cy="6335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2"/>
          </p:nvPr>
        </p:nvSpPr>
        <p:spPr>
          <a:xfrm>
            <a:off x="3733800" y="2239963"/>
            <a:ext cx="3216275" cy="6335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dt" idx="10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ftr" idx="11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ldNum" idx="12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b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body" idx="2"/>
          </p:nvPr>
        </p:nvSpPr>
        <p:spPr>
          <a:xfrm>
            <a:off x="365125" y="3044825"/>
            <a:ext cx="3232150" cy="5532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body" idx="3"/>
          </p:nvPr>
        </p:nvSpPr>
        <p:spPr>
          <a:xfrm>
            <a:off x="3716338" y="2149475"/>
            <a:ext cx="3233737" cy="895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b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body" idx="4"/>
          </p:nvPr>
        </p:nvSpPr>
        <p:spPr>
          <a:xfrm>
            <a:off x="3716338" y="3044825"/>
            <a:ext cx="3233737" cy="5532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dt" idx="10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ftr" idx="11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sldNum" idx="12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 txBox="1">
            <a:spLocks noGrp="1"/>
          </p:cNvSpPr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9"/>
          <p:cNvSpPr txBox="1">
            <a:spLocks noGrp="1"/>
          </p:cNvSpPr>
          <p:nvPr>
            <p:ph type="dt" idx="10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ftr" idx="11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sldNum" idx="12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0"/>
          <p:cNvSpPr txBox="1"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body" idx="1"/>
          </p:nvPr>
        </p:nvSpPr>
        <p:spPr>
          <a:xfrm>
            <a:off x="2860675" y="382588"/>
            <a:ext cx="4089400" cy="8194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9pPr>
          </a:lstStyle>
          <a:p>
            <a:endParaRPr/>
          </a:p>
        </p:txBody>
      </p:sp>
      <p:sp>
        <p:nvSpPr>
          <p:cNvPr id="61" name="Google Shape;61;p10"/>
          <p:cNvSpPr txBox="1">
            <a:spLocks noGrp="1"/>
          </p:cNvSpPr>
          <p:nvPr>
            <p:ph type="body" idx="2"/>
          </p:nvPr>
        </p:nvSpPr>
        <p:spPr>
          <a:xfrm>
            <a:off x="365125" y="2009775"/>
            <a:ext cx="2406650" cy="6567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>
            <a:endParaRPr/>
          </a:p>
        </p:txBody>
      </p:sp>
      <p:sp>
        <p:nvSpPr>
          <p:cNvPr id="62" name="Google Shape;62;p10"/>
          <p:cNvSpPr txBox="1">
            <a:spLocks noGrp="1"/>
          </p:cNvSpPr>
          <p:nvPr>
            <p:ph type="dt" idx="10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 txBox="1">
            <a:spLocks noGrp="1"/>
          </p:cNvSpPr>
          <p:nvPr>
            <p:ph type="ftr" idx="11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sldNum" idx="12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 txBox="1"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1"/>
          <p:cNvSpPr>
            <a:spLocks noGrp="1"/>
          </p:cNvSpPr>
          <p:nvPr>
            <p:ph type="pic" idx="2"/>
          </p:nvPr>
        </p:nvSpPr>
        <p:spPr>
          <a:xfrm>
            <a:off x="1433513" y="857250"/>
            <a:ext cx="4389437" cy="5761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Google Shape;68;p11"/>
          <p:cNvSpPr txBox="1">
            <a:spLocks noGrp="1"/>
          </p:cNvSpPr>
          <p:nvPr>
            <p:ph type="body" idx="1"/>
          </p:nvPr>
        </p:nvSpPr>
        <p:spPr>
          <a:xfrm>
            <a:off x="1433513" y="7513638"/>
            <a:ext cx="4389437" cy="1127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>
            <a:endParaRPr/>
          </a:p>
        </p:txBody>
      </p:sp>
      <p:sp>
        <p:nvSpPr>
          <p:cNvPr id="69" name="Google Shape;69;p11"/>
          <p:cNvSpPr txBox="1">
            <a:spLocks noGrp="1"/>
          </p:cNvSpPr>
          <p:nvPr>
            <p:ph type="dt" idx="10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ftr" idx="11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sldNum" idx="12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7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7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7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7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7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7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7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7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7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body" idx="1"/>
          </p:nvPr>
        </p:nvSpPr>
        <p:spPr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marL="457200" marR="0" lvl="0" indent="-444500" algn="l" rtl="0"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Char char="•"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191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–"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735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  <a:defRPr sz="2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61950" algn="l" rtl="0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61950" algn="l" rtl="0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61950" algn="l" rtl="0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61950" algn="l" rtl="0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61950" algn="l" rtl="0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61950" algn="l" rtl="0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gea05a83edd_0_0" descr="C:\Documents and Settings\All Users\Documents\TAPS Files\dvc1.gif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28961" y="7709042"/>
            <a:ext cx="1057275" cy="925513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90" name="Google Shape;90;gea05a83edd_0_0"/>
          <p:cNvGraphicFramePr/>
          <p:nvPr>
            <p:extLst>
              <p:ext uri="{D42A27DB-BD31-4B8C-83A1-F6EECF244321}">
                <p14:modId xmlns:p14="http://schemas.microsoft.com/office/powerpoint/2010/main" val="208732029"/>
              </p:ext>
            </p:extLst>
          </p:nvPr>
        </p:nvGraphicFramePr>
        <p:xfrm>
          <a:off x="342898" y="749426"/>
          <a:ext cx="6629400" cy="4536675"/>
        </p:xfrm>
        <a:graphic>
          <a:graphicData uri="http://schemas.openxmlformats.org/drawingml/2006/table">
            <a:tbl>
              <a:tblPr>
                <a:noFill/>
                <a:tableStyleId>{B8B8EEAB-00A8-436C-8770-A2774690D8F3}</a:tableStyleId>
              </a:tblPr>
              <a:tblGrid>
                <a:gridCol w="6629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2599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 dirty="0"/>
                        <a:t>Stage 1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1" u="none" strike="noStrike" cap="none" dirty="0"/>
                        <a:t>Summer Slam 9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 dirty="0"/>
                        <a:t>Course Designer: Marcel Englmaier</a:t>
                      </a:r>
                      <a:endParaRPr dirty="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37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 dirty="0"/>
                        <a:t>Summer Slam 9 is a 24 round, 120 point Comstock Long course. There are 12 IPSC targets. The best two hits per target will score. The start signal is audible.</a:t>
                      </a:r>
                      <a:endParaRPr dirty="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010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/>
                        <a:t>The Handgun start position is standing anywhere in the shooting area with wrists below belt. Handgun is loaded and holstered. 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/>
                        <a:t>The PCC start position is standing anywhere in the shooting area with PCC stock on belt, muzzle pointing downrange, and safety on.</a:t>
                      </a:r>
                      <a:endParaRPr dirty="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379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/>
                        <a:t>On the audible start signal, engage all targets from within the shooting area.</a:t>
                      </a:r>
                      <a:endParaRPr dirty="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6" name="Google Shape;96;p1"/>
          <p:cNvGraphicFramePr/>
          <p:nvPr>
            <p:extLst>
              <p:ext uri="{D42A27DB-BD31-4B8C-83A1-F6EECF244321}">
                <p14:modId xmlns:p14="http://schemas.microsoft.com/office/powerpoint/2010/main" val="613638014"/>
              </p:ext>
            </p:extLst>
          </p:nvPr>
        </p:nvGraphicFramePr>
        <p:xfrm>
          <a:off x="177800" y="165100"/>
          <a:ext cx="6997700" cy="987475"/>
        </p:xfrm>
        <a:graphic>
          <a:graphicData uri="http://schemas.openxmlformats.org/drawingml/2006/table">
            <a:tbl>
              <a:tblPr>
                <a:noFill/>
                <a:tableStyleId>{B8B8EEAB-00A8-436C-8770-A2774690D8F3}</a:tableStyleId>
              </a:tblPr>
              <a:tblGrid>
                <a:gridCol w="104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5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33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9874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endParaRPr sz="3000" b="0" i="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1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Stage 1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Summer Slam 9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12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Course </a:t>
                      </a:r>
                      <a:r>
                        <a:rPr lang="en-US" sz="1200" b="1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Designer: Marcel Englmaier</a:t>
                      </a:r>
                      <a:endParaRPr dirty="0"/>
                    </a:p>
                  </a:txBody>
                  <a:tcPr marL="45725" marR="45725" marT="45725" marB="457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endParaRPr sz="3000" b="0" i="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97" name="Google Shape;97;p1" descr="C:\Documents and Settings\All Users\Documents\TAPS Files\dvc1.gif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2400" y="279400"/>
            <a:ext cx="1057275" cy="925513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" descr="C:\Documents and Settings\All Users\Documents\TAPS Files\dvc1.gif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37261" y="248468"/>
            <a:ext cx="1057275" cy="925512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4C6BDA4-4AFB-4BB6-B894-7532AE78D0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743200"/>
            <a:ext cx="7315200" cy="41148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119</Words>
  <Application>Microsoft Office PowerPoint</Application>
  <PresentationFormat>Custom</PresentationFormat>
  <Paragraphs>12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4" baseType="lpstr">
      <vt:lpstr>Arial</vt:lpstr>
      <vt:lpstr>Default Design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Larry J. Eckert</dc:creator>
  <cp:lastModifiedBy>Marcel Englmaier</cp:lastModifiedBy>
  <cp:revision>3</cp:revision>
  <dcterms:created xsi:type="dcterms:W3CDTF">2002-08-21T12:11:08Z</dcterms:created>
  <dcterms:modified xsi:type="dcterms:W3CDTF">2022-01-24T01:11:05Z</dcterms:modified>
</cp:coreProperties>
</file>